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79" r:id="rId7"/>
    <p:sldId id="267" r:id="rId8"/>
    <p:sldId id="282" r:id="rId9"/>
    <p:sldId id="280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94" autoAdjust="0"/>
    <p:restoredTop sz="80000"/>
  </p:normalViewPr>
  <p:slideViewPr>
    <p:cSldViewPr snapToGrid="0">
      <p:cViewPr varScale="1">
        <p:scale>
          <a:sx n="124" d="100"/>
          <a:sy n="124" d="100"/>
        </p:scale>
        <p:origin x="2304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528E93-8AB1-A349-962D-306B5CBDC9DB}" authorId="{2A522400-A8AE-5C91-1D81-E99F9AD1ECE5}" created="2024-08-20T15:05:06.712">
    <pc:sldMkLst xmlns:pc="http://schemas.microsoft.com/office/powerpoint/2013/main/command">
      <pc:docMk/>
      <pc:sldMk cId="904316915" sldId="279"/>
    </pc:sldMkLst>
    <p188:txBody>
      <a:bodyPr/>
      <a:lstStyle/>
      <a:p>
        <a:r>
          <a:rPr lang="en-CA"/>
          <a:t>Add Viabhev?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2024-08-20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My goal, in this first introduction, will be to help you understand the syntax of the python language and its environment. I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158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ocs.python.org/3/tutorial/" TargetMode="External"/><Relationship Id="rId7" Type="http://schemas.openxmlformats.org/officeDocument/2006/relationships/hyperlink" Target="https://www.udemy.com/course/python-for-data-science-and-machine-learning-bootcamp/?couponCode=24T2MT8132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udemy.com/course/100-days-of-code/?couponCode=24T2MT81324" TargetMode="External"/><Relationship Id="rId5" Type="http://schemas.openxmlformats.org/officeDocument/2006/relationships/hyperlink" Target="https://thonny.org/" TargetMode="External"/><Relationship Id="rId4" Type="http://schemas.openxmlformats.org/officeDocument/2006/relationships/hyperlink" Target="https://numpy.org/doc/stable/user/absolute_beginners.html#numpy-the-absolute-basics-for-beginner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Elodie</a:t>
            </a:r>
            <a:r>
              <a:rPr lang="nl-NL" b="0" i="0" u="none" strike="noStrike" dirty="0">
                <a:effectLst/>
              </a:rPr>
              <a:t> Drew, </a:t>
            </a:r>
            <a:r>
              <a:rPr lang="nl-NL" b="0" i="0" u="none" strike="noStrike" dirty="0" err="1">
                <a:effectLst/>
              </a:rPr>
              <a:t>Yunus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Kaghembe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 err="1">
                <a:effectLst/>
              </a:rPr>
              <a:t>Masoud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Abedinifar</a:t>
            </a:r>
            <a:r>
              <a:rPr lang="nl-NL" b="0" i="0" u="none" strike="noStrike" dirty="0">
                <a:effectLst/>
              </a:rPr>
              <a:t>, Julius </a:t>
            </a:r>
            <a:r>
              <a:rPr lang="nl-NL" b="0" i="0" u="none" strike="noStrike" dirty="0" err="1">
                <a:effectLst/>
              </a:rPr>
              <a:t>Welzel</a:t>
            </a:r>
            <a:r>
              <a:rPr lang="nl-NL" b="0" i="0" u="none" strike="noStrike" dirty="0">
                <a:effectLst/>
              </a:rPr>
              <a:t>, 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33C85FA-0037-1260-085D-DE0CBDB08B06}"/>
              </a:ext>
            </a:extLst>
          </p:cNvPr>
          <p:cNvSpPr txBox="1"/>
          <p:nvPr/>
        </p:nvSpPr>
        <p:spPr>
          <a:xfrm>
            <a:off x="693506" y="2902347"/>
            <a:ext cx="1674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Versatile with with broad applications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1EE133-DD0F-D884-E71D-E1D374211729}"/>
              </a:ext>
            </a:extLst>
          </p:cNvPr>
          <p:cNvSpPr txBox="1"/>
          <p:nvPr/>
        </p:nvSpPr>
        <p:spPr>
          <a:xfrm>
            <a:off x="3304857" y="3105834"/>
            <a:ext cx="161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It’s free of charge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1CA5A8-C1DC-92FC-2C71-D2E2BF63C41E}"/>
              </a:ext>
            </a:extLst>
          </p:cNvPr>
          <p:cNvSpPr txBox="1"/>
          <p:nvPr/>
        </p:nvSpPr>
        <p:spPr>
          <a:xfrm>
            <a:off x="6705601" y="3105834"/>
            <a:ext cx="184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Has an easy, readable syntax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F6886E6-BA3A-43CC-FB95-E2A1A79EB00A}"/>
              </a:ext>
            </a:extLst>
          </p:cNvPr>
          <p:cNvSpPr txBox="1"/>
          <p:nvPr/>
        </p:nvSpPr>
        <p:spPr>
          <a:xfrm>
            <a:off x="693506" y="5172837"/>
            <a:ext cx="223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Extensive, powerful  libraries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A3AEB10-5E3F-EAED-69E0-DF100658144F}"/>
              </a:ext>
            </a:extLst>
          </p:cNvPr>
          <p:cNvSpPr txBox="1"/>
          <p:nvPr/>
        </p:nvSpPr>
        <p:spPr>
          <a:xfrm>
            <a:off x="3626778" y="5172837"/>
            <a:ext cx="181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E21094F-A35C-2B67-8B47-850D75F07B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Ofiicial Python tutorial </a:t>
            </a:r>
            <a:endParaRPr lang="en-CA" dirty="0"/>
          </a:p>
          <a:p>
            <a:r>
              <a:rPr lang="en-CA" dirty="0">
                <a:hlinkClick r:id="rId4"/>
              </a:rPr>
              <a:t>NumPy for absolute beginners</a:t>
            </a:r>
            <a:endParaRPr lang="en-CA" dirty="0"/>
          </a:p>
          <a:p>
            <a:r>
              <a:rPr lang="en-CA" dirty="0">
                <a:hlinkClick r:id="rId5"/>
              </a:rPr>
              <a:t>Thonny--easy IDE for debugging</a:t>
            </a:r>
            <a:endParaRPr lang="en-CA" dirty="0"/>
          </a:p>
          <a:p>
            <a:r>
              <a:rPr lang="en-CA" dirty="0"/>
              <a:t>Udemy courses like </a:t>
            </a:r>
            <a:r>
              <a:rPr lang="en-CA" dirty="0">
                <a:hlinkClick r:id="rId6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7"/>
              </a:rPr>
              <a:t>python for data science and machine learning bootcamp</a:t>
            </a:r>
            <a:endParaRPr lang="en-CA" dirty="0"/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DF3F2DD-2244-9A9D-4B8F-8036779A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Guides and references</a:t>
            </a:r>
          </a:p>
        </p:txBody>
      </p:sp>
      <p:pic>
        <p:nvPicPr>
          <p:cNvPr id="3" name="Afbeelding 2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CE490B41-15BB-F0CA-E399-089FAD683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3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426</TotalTime>
  <Words>255</Words>
  <Application>Microsoft Macintosh PowerPoint</Application>
  <PresentationFormat>Breedbeeld</PresentationFormat>
  <Paragraphs>24</Paragraphs>
  <Slides>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PowerPoint-presentatie</vt:lpstr>
      <vt:lpstr>Guides and references</vt:lpstr>
      <vt:lpstr>Guides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16</cp:revision>
  <dcterms:created xsi:type="dcterms:W3CDTF">2024-07-25T14:23:08Z</dcterms:created>
  <dcterms:modified xsi:type="dcterms:W3CDTF">2024-08-20T18:58:08Z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